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73" r:id="rId10"/>
    <p:sldId id="271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7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5D6D4-1487-4FDA-B5A7-B9D3005455B1}" v="640" dt="2023-12-02T11:12:27.431"/>
    <p1510:client id="{399E7E8C-8CD9-4AB2-A59A-8018D6C751C0}" v="661" dt="2023-12-02T10:55:26.772"/>
    <p1510:client id="{62AB0E61-068E-4727-B616-F592EE8375E0}" v="139" dt="2023-12-01T23:56:59.977"/>
    <p1510:client id="{979D375B-2F76-4101-8054-10AB623C7FF6}" v="34" dt="2023-12-01T23:50:16.195"/>
    <p1510:client id="{D9AE50B7-BC0E-4681-ADF4-7AC29B88AEE3}" v="385" dt="2023-12-02T10:25:08.813"/>
    <p1510:client id="{FBCF1AEF-A1DE-44DD-AF48-C0D4DEB7FEDE}" v="1674" dt="2023-12-02T01:49:49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 dirty="0"/>
              <a:t>NUTRISYON POU ATLET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err="1"/>
              <a:t>Mukkuaka</a:t>
            </a:r>
            <a:r>
              <a:rPr lang="en-US" dirty="0"/>
              <a:t> ODA</a:t>
            </a:r>
          </a:p>
          <a:p>
            <a:r>
              <a:rPr lang="en-US" sz="1400" err="1"/>
              <a:t>Komite</a:t>
            </a:r>
            <a:r>
              <a:rPr lang="en-US" sz="1400" dirty="0"/>
              <a:t> </a:t>
            </a:r>
            <a:r>
              <a:rPr lang="en-US" sz="1400" err="1"/>
              <a:t>olimpik</a:t>
            </a:r>
            <a:r>
              <a:rPr lang="en-US" sz="1400" dirty="0"/>
              <a:t> </a:t>
            </a:r>
            <a:r>
              <a:rPr lang="en-US" sz="1400" err="1"/>
              <a:t>Ayisyen</a:t>
            </a:r>
            <a:r>
              <a:rPr lang="en-US" sz="1400" dirty="0"/>
              <a:t>, </a:t>
            </a:r>
            <a:r>
              <a:rPr lang="en-US" sz="1400" err="1"/>
              <a:t>Desamb</a:t>
            </a:r>
            <a:r>
              <a:rPr lang="en-US" sz="1400" dirty="0"/>
              <a:t> 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BCE7E7-C885-3379-DD11-C48E83F028D4}"/>
              </a:ext>
            </a:extLst>
          </p:cNvPr>
          <p:cNvSpPr/>
          <p:nvPr/>
        </p:nvSpPr>
        <p:spPr>
          <a:xfrm>
            <a:off x="8133848" y="-37599"/>
            <a:ext cx="4100763" cy="45118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E77E4-5049-7DCF-1B67-D888C46E14A3}"/>
              </a:ext>
            </a:extLst>
          </p:cNvPr>
          <p:cNvSpPr/>
          <p:nvPr/>
        </p:nvSpPr>
        <p:spPr>
          <a:xfrm>
            <a:off x="8133848" y="-37599"/>
            <a:ext cx="4100763" cy="45118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3E77E4-5049-7DCF-1B67-D888C46E14A3}"/>
              </a:ext>
            </a:extLst>
          </p:cNvPr>
          <p:cNvSpPr/>
          <p:nvPr/>
        </p:nvSpPr>
        <p:spPr>
          <a:xfrm>
            <a:off x="8276723" y="105276"/>
            <a:ext cx="4100763" cy="45118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Picture 6" descr="A logo of the olympic games&#10;&#10;Description automatically generated">
            <a:extLst>
              <a:ext uri="{FF2B5EF4-FFF2-40B4-BE49-F238E27FC236}">
                <a16:creationId xmlns:a16="http://schemas.microsoft.com/office/drawing/2014/main" id="{CECF3540-B790-AE86-9DE1-B3CB85422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607" y="-35593"/>
            <a:ext cx="4250655" cy="464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859D0-8A9F-334C-1E84-E4A4B74A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Bezwen</a:t>
            </a:r>
            <a:r>
              <a:rPr lang="en-US" dirty="0"/>
              <a:t> de </a:t>
            </a:r>
            <a:r>
              <a:rPr lang="en-US" dirty="0" err="1"/>
              <a:t>baz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EB4C-AB56-1E76-B886-72B11F7E7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pwoteyin</a:t>
            </a:r>
          </a:p>
          <a:p>
            <a:r>
              <a:rPr lang="en-US" dirty="0"/>
              <a:t>    1.2 - 2.0 g/kg BW/</a:t>
            </a:r>
            <a:r>
              <a:rPr lang="en-US" dirty="0" err="1"/>
              <a:t>jou</a:t>
            </a:r>
            <a:endParaRPr lang="en-US" dirty="0"/>
          </a:p>
          <a:p>
            <a:r>
              <a:rPr lang="en-US" dirty="0"/>
              <a:t>    Se </a:t>
            </a:r>
            <a:r>
              <a:rPr lang="en-US" dirty="0" err="1"/>
              <a:t>eleman</a:t>
            </a:r>
            <a:r>
              <a:rPr lang="en-US" dirty="0"/>
              <a:t> nan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ko a </a:t>
            </a:r>
            <a:r>
              <a:rPr lang="en-US" dirty="0" err="1"/>
              <a:t>beswen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adaptasyon</a:t>
            </a:r>
            <a:r>
              <a:rPr lang="en-US" dirty="0"/>
              <a:t>, </a:t>
            </a:r>
            <a:r>
              <a:rPr lang="en-US" dirty="0" err="1"/>
              <a:t>repare</a:t>
            </a:r>
            <a:r>
              <a:rPr lang="en-US" dirty="0"/>
              <a:t> e </a:t>
            </a:r>
            <a:r>
              <a:rPr lang="en-US" dirty="0" err="1"/>
              <a:t>remodelag</a:t>
            </a:r>
            <a:r>
              <a:rPr lang="en-US" dirty="0"/>
              <a:t> ko a</a:t>
            </a:r>
          </a:p>
          <a:p>
            <a:r>
              <a:rPr lang="en-US" dirty="0"/>
              <a:t>Li </a:t>
            </a:r>
            <a:r>
              <a:rPr lang="en-US" err="1"/>
              <a:t>sito</a:t>
            </a:r>
            <a:r>
              <a:rPr lang="en-US" dirty="0"/>
              <a:t> </a:t>
            </a:r>
            <a:r>
              <a:rPr lang="en-US" err="1"/>
              <a:t>impotan</a:t>
            </a:r>
            <a:r>
              <a:rPr lang="en-US" dirty="0"/>
              <a:t> nan </a:t>
            </a:r>
            <a:r>
              <a:rPr lang="en-US" err="1"/>
              <a:t>peryod</a:t>
            </a:r>
            <a:r>
              <a:rPr lang="en-US" dirty="0"/>
              <a:t> </a:t>
            </a:r>
            <a:r>
              <a:rPr lang="en-US" err="1"/>
              <a:t>Rehabititasyon</a:t>
            </a:r>
            <a:r>
              <a:rPr lang="en-US" dirty="0"/>
              <a:t> </a:t>
            </a:r>
            <a:r>
              <a:rPr lang="en-US" err="1"/>
              <a:t>oswa</a:t>
            </a:r>
            <a:r>
              <a:rPr lang="en-US" dirty="0"/>
              <a:t> post </a:t>
            </a:r>
            <a:r>
              <a:rPr lang="en-US" err="1"/>
              <a:t>exercis</a:t>
            </a:r>
            <a:endParaRPr lang="en-US" dirty="0"/>
          </a:p>
          <a:p>
            <a:r>
              <a:rPr lang="en-US" dirty="0"/>
              <a:t>  </a:t>
            </a:r>
            <a:r>
              <a:rPr lang="en-US" dirty="0" err="1"/>
              <a:t>Egzamp</a:t>
            </a:r>
            <a:r>
              <a:rPr lang="en-US" dirty="0"/>
              <a:t> se let </a:t>
            </a:r>
            <a:r>
              <a:rPr lang="en-US" dirty="0" err="1"/>
              <a:t>ak</a:t>
            </a:r>
            <a:r>
              <a:rPr lang="en-US" dirty="0"/>
              <a:t> viand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D9DC7-0BB8-19CA-6BA4-F9B713128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85C64-4D27-6B99-307F-3CD641516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1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66F1-F41A-5CCD-2F3D-E8679D798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Bezwen</a:t>
            </a:r>
            <a:r>
              <a:rPr lang="en-US" dirty="0"/>
              <a:t> de </a:t>
            </a:r>
            <a:r>
              <a:rPr lang="en-US" dirty="0" err="1"/>
              <a:t>baz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FFE9D-DC7B-C006-A56C-A6B3CFA6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3. </a:t>
            </a:r>
            <a:r>
              <a:rPr lang="en-US" dirty="0" err="1"/>
              <a:t>gwes</a:t>
            </a:r>
            <a:r>
              <a:rPr lang="en-US" dirty="0"/>
              <a:t>/ lipid</a:t>
            </a:r>
            <a:endParaRPr lang="en-US" dirty="0" err="1"/>
          </a:p>
          <a:p>
            <a:r>
              <a:rPr lang="en-US" dirty="0"/>
              <a:t>    20 – 35% de total energy intake</a:t>
            </a:r>
          </a:p>
          <a:p>
            <a:r>
              <a:rPr lang="en-US" dirty="0"/>
              <a:t>    Pa </a:t>
            </a:r>
            <a:r>
              <a:rPr lang="en-US" dirty="0" err="1"/>
              <a:t>desann</a:t>
            </a:r>
            <a:r>
              <a:rPr lang="en-US" dirty="0"/>
              <a:t> pi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monte pi wo </a:t>
            </a:r>
            <a:r>
              <a:rPr lang="en-US" dirty="0" err="1"/>
              <a:t>pou</a:t>
            </a:r>
            <a:r>
              <a:rPr lang="en-US" dirty="0"/>
              <a:t> ka rete </a:t>
            </a:r>
            <a:r>
              <a:rPr lang="en-US" dirty="0" err="1"/>
              <a:t>pefoman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D0DF9-32CA-A840-15F0-932A1F0DE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E3374F-31F7-05AE-DE9C-C1644BDD6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73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7A7E-4316-E275-C821-F9C59CEB9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Bezwen</a:t>
            </a:r>
            <a:r>
              <a:rPr lang="en-US" dirty="0"/>
              <a:t> de </a:t>
            </a:r>
            <a:r>
              <a:rPr lang="en-US" dirty="0" err="1"/>
              <a:t>baz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F5BF-89D2-DEBB-B8BB-BCC043014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4. </a:t>
            </a:r>
            <a:r>
              <a:rPr lang="en-US" dirty="0" err="1"/>
              <a:t>mikroeleman</a:t>
            </a:r>
          </a:p>
          <a:p>
            <a:r>
              <a:rPr lang="en-US" dirty="0"/>
              <a:t>Gen </a:t>
            </a:r>
            <a:r>
              <a:rPr lang="en-US" dirty="0" err="1"/>
              <a:t>ampil</a:t>
            </a:r>
            <a:r>
              <a:rPr lang="en-US" dirty="0"/>
              <a:t> </a:t>
            </a:r>
            <a:r>
              <a:rPr lang="en-US" dirty="0" err="1"/>
              <a:t>eleman</a:t>
            </a:r>
            <a:r>
              <a:rPr lang="en-US" dirty="0"/>
              <a:t> nan </a:t>
            </a:r>
            <a:r>
              <a:rPr lang="en-US" dirty="0" err="1"/>
              <a:t>alimantasyon</a:t>
            </a:r>
            <a:r>
              <a:rPr lang="en-US" dirty="0"/>
              <a:t> ki </a:t>
            </a:r>
            <a:r>
              <a:rPr lang="en-US" dirty="0" err="1"/>
              <a:t>nesese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bon </a:t>
            </a:r>
            <a:r>
              <a:rPr lang="en-US" dirty="0" err="1"/>
              <a:t>fonksyonman</a:t>
            </a:r>
            <a:r>
              <a:rPr lang="en-US" dirty="0"/>
              <a:t> ko 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jwen</a:t>
            </a:r>
            <a:r>
              <a:rPr lang="en-US" dirty="0"/>
              <a:t> nan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kantite</a:t>
            </a:r>
            <a:r>
              <a:rPr lang="en-US" dirty="0"/>
              <a:t> </a:t>
            </a:r>
            <a:r>
              <a:rPr lang="en-US" dirty="0" err="1"/>
              <a:t>piti</a:t>
            </a:r>
            <a:r>
              <a:rPr lang="en-US" dirty="0"/>
              <a:t> </a:t>
            </a:r>
            <a:r>
              <a:rPr lang="en-US" dirty="0" err="1"/>
              <a:t>piti</a:t>
            </a:r>
            <a:r>
              <a:rPr lang="en-US" dirty="0"/>
              <a:t> nan </a:t>
            </a:r>
            <a:r>
              <a:rPr lang="en-US" dirty="0" err="1"/>
              <a:t>lanati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Men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wap</a:t>
            </a:r>
            <a:r>
              <a:rPr lang="en-US" dirty="0"/>
              <a:t> </a:t>
            </a:r>
            <a:r>
              <a:rPr lang="en-US" dirty="0" err="1"/>
              <a:t>fe</a:t>
            </a:r>
            <a:r>
              <a:rPr lang="en-US" dirty="0"/>
              <a:t> </a:t>
            </a:r>
            <a:r>
              <a:rPr lang="en-US" dirty="0" err="1"/>
              <a:t>dyet</a:t>
            </a:r>
            <a:r>
              <a:rPr lang="en-US" dirty="0"/>
              <a:t> pa </a:t>
            </a:r>
            <a:r>
              <a:rPr lang="en-US" dirty="0" err="1"/>
              <a:t>neglige</a:t>
            </a:r>
            <a:r>
              <a:rPr lang="en-US" dirty="0"/>
              <a:t> </a:t>
            </a:r>
            <a:r>
              <a:rPr lang="en-US" dirty="0" err="1"/>
              <a:t>pran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poutet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impotan</a:t>
            </a:r>
            <a:r>
              <a:rPr lang="en-US" dirty="0"/>
              <a:t>.</a:t>
            </a:r>
          </a:p>
          <a:p>
            <a:r>
              <a:rPr lang="en-US" dirty="0" err="1"/>
              <a:t>Swiv</a:t>
            </a:r>
            <a:r>
              <a:rPr lang="en-US" dirty="0"/>
              <a:t> RDA/AI ( recommended </a:t>
            </a:r>
            <a:r>
              <a:rPr lang="en-US" dirty="0" err="1"/>
              <a:t>dietetary</a:t>
            </a:r>
            <a:r>
              <a:rPr lang="en-US" dirty="0"/>
              <a:t> allowance/ </a:t>
            </a:r>
            <a:r>
              <a:rPr lang="en-US" dirty="0" err="1"/>
              <a:t>adecuate</a:t>
            </a:r>
            <a:r>
              <a:rPr lang="en-US" dirty="0"/>
              <a:t> intake)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7F8EF-0CB5-7CB8-ECA8-FD1941158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43990-F2E5-88A9-BBCB-5C06D9F84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8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AAB68-59C0-46DB-B9C7-14EAA4CC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Bezwen</a:t>
            </a:r>
            <a:r>
              <a:rPr lang="en-US" dirty="0"/>
              <a:t> de </a:t>
            </a:r>
            <a:r>
              <a:rPr lang="en-US" dirty="0" err="1"/>
              <a:t>baz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D2DB8-1E84-9FF1-34F8-B1C774A6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5. </a:t>
            </a:r>
            <a:r>
              <a:rPr lang="en-US" dirty="0" err="1"/>
              <a:t>dlo</a:t>
            </a:r>
            <a:r>
              <a:rPr lang="en-US" dirty="0"/>
              <a:t> 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likid</a:t>
            </a:r>
          </a:p>
          <a:p>
            <a:r>
              <a:rPr lang="en-US" dirty="0"/>
              <a:t>    </a:t>
            </a:r>
            <a:r>
              <a:rPr lang="en-US" err="1"/>
              <a:t>Menm</a:t>
            </a:r>
            <a:r>
              <a:rPr lang="en-US" dirty="0"/>
              <a:t> le </a:t>
            </a:r>
            <a:r>
              <a:rPr lang="en-US" err="1"/>
              <a:t>ou</a:t>
            </a:r>
            <a:r>
              <a:rPr lang="en-US" dirty="0"/>
              <a:t> pa an </a:t>
            </a:r>
            <a:r>
              <a:rPr lang="en-US" err="1"/>
              <a:t>mouvman</a:t>
            </a:r>
            <a:r>
              <a:rPr lang="en-US" dirty="0"/>
              <a:t> ko a </a:t>
            </a:r>
            <a:r>
              <a:rPr lang="en-US" err="1"/>
              <a:t>itilize</a:t>
            </a:r>
            <a:r>
              <a:rPr lang="en-US" dirty="0"/>
              <a:t> </a:t>
            </a:r>
            <a:r>
              <a:rPr lang="en-US" err="1"/>
              <a:t>dlo</a:t>
            </a:r>
            <a:r>
              <a:rPr lang="en-US" dirty="0"/>
              <a:t>, e ko a gen </a:t>
            </a:r>
            <a:r>
              <a:rPr lang="en-US" err="1"/>
              <a:t>anviron</a:t>
            </a:r>
            <a:r>
              <a:rPr lang="en-US" dirty="0"/>
              <a:t> 60 </a:t>
            </a:r>
            <a:r>
              <a:rPr lang="en-US" err="1"/>
              <a:t>pousan</a:t>
            </a:r>
            <a:r>
              <a:rPr lang="en-US" dirty="0"/>
              <a:t> (45-75)</a:t>
            </a:r>
          </a:p>
          <a:p>
            <a:endParaRPr lang="en-US" dirty="0"/>
          </a:p>
          <a:p>
            <a:r>
              <a:rPr lang="en-US" dirty="0"/>
              <a:t>Ou ka </a:t>
            </a:r>
            <a:r>
              <a:rPr lang="en-US" err="1"/>
              <a:t>monitore</a:t>
            </a:r>
            <a:r>
              <a:rPr lang="en-US" dirty="0"/>
              <a:t> </a:t>
            </a:r>
            <a:r>
              <a:rPr lang="en-US" err="1"/>
              <a:t>kantite</a:t>
            </a:r>
            <a:r>
              <a:rPr lang="en-US" dirty="0"/>
              <a:t> </a:t>
            </a:r>
            <a:r>
              <a:rPr lang="en-US" err="1"/>
              <a:t>dlo</a:t>
            </a:r>
            <a:r>
              <a:rPr lang="en-US" dirty="0"/>
              <a:t> </a:t>
            </a:r>
            <a:r>
              <a:rPr lang="en-US" err="1"/>
              <a:t>ou</a:t>
            </a:r>
            <a:r>
              <a:rPr lang="en-US" dirty="0"/>
              <a:t> </a:t>
            </a:r>
            <a:r>
              <a:rPr lang="en-US" err="1"/>
              <a:t>pedi</a:t>
            </a:r>
            <a:r>
              <a:rPr lang="en-US" dirty="0"/>
              <a:t> nan </a:t>
            </a:r>
            <a:r>
              <a:rPr lang="en-US" err="1"/>
              <a:t>peze</a:t>
            </a:r>
            <a:r>
              <a:rPr lang="en-US" dirty="0"/>
              <a:t> ko a </a:t>
            </a:r>
            <a:r>
              <a:rPr lang="en-US" err="1"/>
              <a:t>avan</a:t>
            </a:r>
            <a:r>
              <a:rPr lang="en-US" dirty="0"/>
              <a:t> e </a:t>
            </a:r>
            <a:r>
              <a:rPr lang="en-US" err="1"/>
              <a:t>apre</a:t>
            </a:r>
            <a:r>
              <a:rPr lang="en-US" dirty="0"/>
              <a:t> </a:t>
            </a:r>
            <a:r>
              <a:rPr lang="en-US" err="1"/>
              <a:t>efo</a:t>
            </a:r>
            <a:r>
              <a:rPr lang="en-US" dirty="0"/>
              <a:t>.</a:t>
            </a:r>
          </a:p>
          <a:p>
            <a:r>
              <a:rPr lang="en-US" dirty="0"/>
              <a:t>Le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depase</a:t>
            </a:r>
            <a:r>
              <a:rPr lang="en-US" dirty="0"/>
              <a:t> 2 </a:t>
            </a:r>
            <a:r>
              <a:rPr lang="en-US" dirty="0" err="1"/>
              <a:t>pousan</a:t>
            </a:r>
            <a:r>
              <a:rPr lang="en-US" dirty="0"/>
              <a:t> </a:t>
            </a:r>
            <a:r>
              <a:rPr lang="en-US" dirty="0" err="1"/>
              <a:t>pwa</a:t>
            </a:r>
            <a:r>
              <a:rPr lang="en-US" dirty="0"/>
              <a:t> ko a se </a:t>
            </a:r>
            <a:r>
              <a:rPr lang="en-US" dirty="0" err="1"/>
              <a:t>pwoblem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805EEC-A5B7-1DD1-EFC7-13D7F8720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E2964-CD71-E0EC-196B-DFEE21182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D013A-D6D2-4A10-C981-08ED79C98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Beswen</a:t>
            </a:r>
            <a:r>
              <a:rPr lang="en-US" dirty="0"/>
              <a:t> </a:t>
            </a:r>
            <a:r>
              <a:rPr lang="en-US" dirty="0" err="1"/>
              <a:t>patikilye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A574D-A89D-9F96-B1F9-EFA5208AB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rabicPeriod"/>
            </a:pPr>
            <a:r>
              <a:rPr lang="en-US" dirty="0"/>
              <a:t>Le </a:t>
            </a:r>
            <a:r>
              <a:rPr lang="en-US" err="1"/>
              <a:t>atlet</a:t>
            </a:r>
            <a:r>
              <a:rPr lang="en-US" dirty="0"/>
              <a:t> la ap </a:t>
            </a:r>
            <a:r>
              <a:rPr lang="en-US" err="1"/>
              <a:t>antrene</a:t>
            </a:r>
            <a:r>
              <a:rPr lang="en-US" dirty="0"/>
              <a:t> nan </a:t>
            </a:r>
            <a:r>
              <a:rPr lang="en-US" err="1"/>
              <a:t>gwo</a:t>
            </a:r>
            <a:r>
              <a:rPr lang="en-US" dirty="0"/>
              <a:t> </a:t>
            </a:r>
            <a:r>
              <a:rPr lang="en-US" err="1"/>
              <a:t>chale</a:t>
            </a:r>
            <a:r>
              <a:rPr lang="en-US" dirty="0"/>
              <a:t> </a:t>
            </a:r>
            <a:r>
              <a:rPr lang="en-US" err="1"/>
              <a:t>oswa</a:t>
            </a:r>
            <a:r>
              <a:rPr lang="en-US" dirty="0"/>
              <a:t> </a:t>
            </a:r>
            <a:r>
              <a:rPr lang="en-US" err="1"/>
              <a:t>gwo</a:t>
            </a:r>
            <a:r>
              <a:rPr lang="en-US" dirty="0"/>
              <a:t> </a:t>
            </a:r>
            <a:r>
              <a:rPr lang="en-US" err="1"/>
              <a:t>fredi</a:t>
            </a:r>
            <a:r>
              <a:rPr lang="en-US" dirty="0"/>
              <a:t> </a:t>
            </a:r>
            <a:r>
              <a:rPr lang="en-US" err="1"/>
              <a:t>beswen</a:t>
            </a:r>
            <a:r>
              <a:rPr lang="en-US" dirty="0"/>
              <a:t> ko a </a:t>
            </a:r>
            <a:r>
              <a:rPr lang="en-US" err="1"/>
              <a:t>chanje</a:t>
            </a:r>
            <a:r>
              <a:rPr lang="en-US" dirty="0"/>
              <a:t> </a:t>
            </a:r>
            <a:r>
              <a:rPr lang="en-US" err="1"/>
              <a:t>poutet</a:t>
            </a:r>
            <a:r>
              <a:rPr lang="en-US" dirty="0"/>
              <a:t> </a:t>
            </a:r>
            <a:r>
              <a:rPr lang="en-US" err="1"/>
              <a:t>adaptasyon</a:t>
            </a:r>
            <a:r>
              <a:rPr lang="en-US" dirty="0"/>
              <a:t> ko a</a:t>
            </a:r>
          </a:p>
          <a:p>
            <a:r>
              <a:rPr lang="en-US" dirty="0"/>
              <a:t>    </a:t>
            </a:r>
            <a:r>
              <a:rPr lang="en-US" dirty="0" err="1"/>
              <a:t>Atansyon</a:t>
            </a:r>
            <a:r>
              <a:rPr lang="en-US" dirty="0"/>
              <a:t> : Heat stroke</a:t>
            </a:r>
          </a:p>
          <a:p>
            <a:r>
              <a:rPr lang="en-US" dirty="0"/>
              <a:t>    </a:t>
            </a:r>
          </a:p>
          <a:p>
            <a:r>
              <a:rPr lang="en-US" dirty="0"/>
              <a:t>2. </a:t>
            </a:r>
            <a:r>
              <a:rPr lang="en-US" dirty="0" err="1"/>
              <a:t>Antrenman</a:t>
            </a:r>
            <a:r>
              <a:rPr lang="en-US" dirty="0"/>
              <a:t> nan </a:t>
            </a:r>
            <a:r>
              <a:rPr lang="en-US" dirty="0" err="1"/>
              <a:t>gwo</a:t>
            </a:r>
            <a:r>
              <a:rPr lang="en-US" dirty="0"/>
              <a:t> </a:t>
            </a:r>
            <a:r>
              <a:rPr lang="en-US" dirty="0" err="1"/>
              <a:t>altitid</a:t>
            </a:r>
            <a:r>
              <a:rPr lang="en-US" dirty="0"/>
              <a:t> (+ 1000 met) </a:t>
            </a:r>
            <a:r>
              <a:rPr lang="en-US" dirty="0" err="1"/>
              <a:t>pote</a:t>
            </a:r>
            <a:r>
              <a:rPr lang="en-US" dirty="0"/>
              <a:t> </a:t>
            </a:r>
            <a:r>
              <a:rPr lang="en-US" dirty="0" err="1"/>
              <a:t>chanjman</a:t>
            </a:r>
            <a:r>
              <a:rPr lang="en-US" dirty="0"/>
              <a:t> nan </a:t>
            </a:r>
            <a:r>
              <a:rPr lang="en-US" dirty="0" err="1"/>
              <a:t>transpo</a:t>
            </a:r>
            <a:r>
              <a:rPr lang="en-US" dirty="0"/>
              <a:t> oxygen nan ko </a:t>
            </a:r>
            <a:r>
              <a:rPr lang="en-US" dirty="0" err="1"/>
              <a:t>atlet</a:t>
            </a:r>
            <a:r>
              <a:rPr lang="en-US" dirty="0"/>
              <a:t> la. Fok </a:t>
            </a:r>
            <a:r>
              <a:rPr lang="en-US" dirty="0" err="1"/>
              <a:t>kantite</a:t>
            </a:r>
            <a:r>
              <a:rPr lang="en-US" dirty="0"/>
              <a:t> </a:t>
            </a:r>
            <a:r>
              <a:rPr lang="en-US" dirty="0" err="1"/>
              <a:t>fe</a:t>
            </a:r>
            <a:r>
              <a:rPr lang="en-US" dirty="0"/>
              <a:t> ki nan </a:t>
            </a:r>
            <a:r>
              <a:rPr lang="en-US" dirty="0" err="1"/>
              <a:t>kow</a:t>
            </a:r>
            <a:r>
              <a:rPr lang="en-US" dirty="0"/>
              <a:t> </a:t>
            </a:r>
            <a:r>
              <a:rPr lang="en-US" dirty="0" err="1"/>
              <a:t>sufi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. </a:t>
            </a:r>
            <a:r>
              <a:rPr lang="en-US" dirty="0" err="1"/>
              <a:t>Beswen</a:t>
            </a:r>
            <a:r>
              <a:rPr lang="en-US" dirty="0"/>
              <a:t> </a:t>
            </a:r>
            <a:r>
              <a:rPr lang="en-US" dirty="0" err="1"/>
              <a:t>dlo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ogmante</a:t>
            </a:r>
            <a:r>
              <a:rPr lang="en-US" dirty="0"/>
              <a:t> </a:t>
            </a:r>
            <a:r>
              <a:rPr lang="en-US" dirty="0" err="1"/>
              <a:t>tou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2D4646-E65D-FDD7-CA20-12E1A73FC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25C8A-22E1-2CB8-972B-9E04E8F86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127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9C865-87CA-E567-0B24-6A097E5E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RED-S (</a:t>
            </a:r>
            <a:r>
              <a:rPr lang="en-US" dirty="0" err="1"/>
              <a:t>defisyans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nan </a:t>
            </a:r>
            <a:r>
              <a:rPr lang="en-US" dirty="0" err="1"/>
              <a:t>spo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7B089-11CC-E464-E507-57CDE7A0C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Le </a:t>
            </a:r>
            <a:r>
              <a:rPr lang="en-US" dirty="0" err="1"/>
              <a:t>atlet</a:t>
            </a:r>
            <a:r>
              <a:rPr lang="en-US" dirty="0"/>
              <a:t> la </a:t>
            </a:r>
            <a:r>
              <a:rPr lang="en-US" dirty="0" err="1"/>
              <a:t>prezante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Iritabilite</a:t>
            </a:r>
          </a:p>
          <a:p>
            <a:pPr marL="514350" indent="-514350">
              <a:buAutoNum type="arabicPeriod"/>
            </a:pPr>
            <a:r>
              <a:rPr lang="en-US" err="1"/>
              <a:t>Diminusyon</a:t>
            </a:r>
            <a:r>
              <a:rPr lang="en-US" dirty="0"/>
              <a:t> </a:t>
            </a:r>
            <a:r>
              <a:rPr lang="en-US" err="1"/>
              <a:t>koordinasyon</a:t>
            </a:r>
            <a:endParaRPr lang="en-US"/>
          </a:p>
          <a:p>
            <a:pPr marL="514350" indent="-514350">
              <a:buAutoNum type="arabicPeriod"/>
            </a:pPr>
            <a:r>
              <a:rPr lang="en-US" err="1"/>
              <a:t>Depresyon</a:t>
            </a:r>
            <a:endParaRPr lang="en-US" dirty="0" err="1"/>
          </a:p>
          <a:p>
            <a:pPr marL="514350" indent="-514350">
              <a:buAutoNum type="arabicPeriod"/>
            </a:pPr>
            <a:r>
              <a:rPr lang="en-US" err="1"/>
              <a:t>Diminusyon</a:t>
            </a:r>
            <a:r>
              <a:rPr lang="en-US"/>
              <a:t> performance</a:t>
            </a:r>
          </a:p>
          <a:p>
            <a:pPr marL="514350" indent="-514350">
              <a:buAutoNum type="arabicPeriod"/>
            </a:pPr>
            <a:r>
              <a:rPr lang="en-US" dirty="0" err="1"/>
              <a:t>Chanjman</a:t>
            </a:r>
            <a:r>
              <a:rPr lang="en-US" dirty="0"/>
              <a:t> nan cycle </a:t>
            </a:r>
            <a:r>
              <a:rPr lang="en-US" dirty="0" err="1"/>
              <a:t>mensuel</a:t>
            </a:r>
            <a:r>
              <a:rPr lang="en-US" dirty="0"/>
              <a:t> li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D3BDC-E136-B064-2835-B8775A1B8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D16E6F-66B2-B16C-9379-C6E6F1B8C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24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736D2-9D82-7BDF-DFCB-2F95416B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Kompozisyon</a:t>
            </a:r>
            <a:r>
              <a:rPr lang="en-US" dirty="0"/>
              <a:t> ko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8F22D-64EF-E865-2EE2-CBE0F5EA2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BMI: index mas </a:t>
            </a:r>
            <a:r>
              <a:rPr lang="en-US" dirty="0" err="1"/>
              <a:t>koporel</a:t>
            </a:r>
          </a:p>
          <a:p>
            <a:r>
              <a:rPr lang="en-US" dirty="0"/>
              <a:t>EA= (EI – EEE)/ FFM</a:t>
            </a:r>
          </a:p>
          <a:p>
            <a:r>
              <a:rPr lang="en-US" dirty="0"/>
              <a:t>Gen </a:t>
            </a:r>
            <a:r>
              <a:rPr lang="en-US" dirty="0" err="1"/>
              <a:t>diferan</a:t>
            </a:r>
            <a:r>
              <a:rPr lang="en-US" dirty="0"/>
              <a:t> </a:t>
            </a:r>
            <a:r>
              <a:rPr lang="en-US" dirty="0" err="1"/>
              <a:t>fason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/>
              <a:t>Caliper, </a:t>
            </a:r>
            <a:r>
              <a:rPr lang="en-US" dirty="0" err="1"/>
              <a:t>sikonferans</a:t>
            </a:r>
            <a:r>
              <a:rPr lang="en-US" dirty="0"/>
              <a:t> bwa, </a:t>
            </a:r>
            <a:r>
              <a:rPr lang="en-US" dirty="0" err="1"/>
              <a:t>etc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BMD, Plethysmography, </a:t>
            </a:r>
            <a:r>
              <a:rPr lang="en-US" dirty="0" err="1"/>
              <a:t>etc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DEXA= Dual energy </a:t>
            </a:r>
            <a:r>
              <a:rPr lang="en-US" dirty="0" err="1"/>
              <a:t>xray</a:t>
            </a:r>
            <a:r>
              <a:rPr lang="en-US" dirty="0"/>
              <a:t> absorptiometry (GS)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443D2-EE4E-86CC-2C18-56958D24F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45D5E-4D93-3A56-70B7-D778054C3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67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A202-23A3-4F3A-AA92-0172C8D2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REZIME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3E7C-A74D-4CB3-844B-51917C88C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D8152-D9C3-204A-9444-45CD4F18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B7362-01DC-0E4C-9B34-0DF3FD44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41DAD-3EF3-A9AB-3896-FE917B8EBA0B}"/>
              </a:ext>
            </a:extLst>
          </p:cNvPr>
          <p:cNvSpPr txBox="1"/>
          <p:nvPr/>
        </p:nvSpPr>
        <p:spPr>
          <a:xfrm>
            <a:off x="1717007" y="2920164"/>
            <a:ext cx="9537532" cy="43088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3200" err="1"/>
              <a:t>Patisipasyon</a:t>
            </a:r>
            <a:r>
              <a:rPr lang="en-US" sz="3200" dirty="0"/>
              <a:t> </a:t>
            </a:r>
            <a:r>
              <a:rPr lang="en-US" sz="3200" err="1"/>
              <a:t>atlet</a:t>
            </a:r>
            <a:r>
              <a:rPr lang="en-US" sz="3200" dirty="0"/>
              <a:t> la </a:t>
            </a:r>
            <a:r>
              <a:rPr lang="en-US" sz="3200" err="1"/>
              <a:t>impotan</a:t>
            </a:r>
            <a:r>
              <a:rPr lang="en-US" sz="3200" dirty="0"/>
              <a:t> nan </a:t>
            </a:r>
            <a:r>
              <a:rPr lang="en-US" sz="3200" err="1"/>
              <a:t>pwosesis</a:t>
            </a:r>
            <a:r>
              <a:rPr lang="en-US" sz="3200" dirty="0"/>
              <a:t> </a:t>
            </a:r>
            <a:r>
              <a:rPr lang="en-US" sz="3200" err="1"/>
              <a:t>antrenman</a:t>
            </a:r>
            <a:r>
              <a:rPr lang="en-US" sz="3200" dirty="0"/>
              <a:t> </a:t>
            </a:r>
            <a:r>
              <a:rPr lang="en-US" sz="3200" err="1"/>
              <a:t>ak</a:t>
            </a:r>
            <a:r>
              <a:rPr lang="en-US" sz="3200" dirty="0"/>
              <a:t> </a:t>
            </a:r>
            <a:r>
              <a:rPr lang="en-US" sz="3200" err="1"/>
              <a:t>nutrisyon</a:t>
            </a:r>
            <a:r>
              <a:rPr lang="en-US" sz="3200" dirty="0"/>
              <a:t> li </a:t>
            </a:r>
            <a:r>
              <a:rPr lang="en-US" sz="3200" err="1"/>
              <a:t>pou</a:t>
            </a:r>
            <a:r>
              <a:rPr lang="en-US" sz="3200" dirty="0"/>
              <a:t> li </a:t>
            </a:r>
            <a:r>
              <a:rPr lang="en-US" sz="3200" err="1"/>
              <a:t>plis</a:t>
            </a:r>
            <a:r>
              <a:rPr lang="en-US" sz="3200" dirty="0"/>
              <a:t> </a:t>
            </a:r>
            <a:r>
              <a:rPr lang="en-US" sz="3200" err="1"/>
              <a:t>performan</a:t>
            </a:r>
            <a:r>
              <a:rPr lang="en-US" sz="3200" dirty="0"/>
              <a:t> </a:t>
            </a:r>
          </a:p>
          <a:p>
            <a:pPr marL="342900" indent="-342900">
              <a:buAutoNum type="arabicPeriod"/>
            </a:pPr>
            <a:r>
              <a:rPr lang="en-US" sz="3200" err="1"/>
              <a:t>Nutrisyon</a:t>
            </a:r>
            <a:r>
              <a:rPr lang="en-US" sz="3200" dirty="0"/>
              <a:t> an </a:t>
            </a:r>
            <a:r>
              <a:rPr lang="en-US" sz="3200" err="1"/>
              <a:t>dwe</a:t>
            </a:r>
            <a:r>
              <a:rPr lang="en-US" sz="3200" dirty="0"/>
              <a:t> nan </a:t>
            </a:r>
            <a:r>
              <a:rPr lang="en-US" sz="3200" err="1"/>
              <a:t>tet</a:t>
            </a:r>
            <a:r>
              <a:rPr lang="en-US" sz="3200" dirty="0"/>
              <a:t> </a:t>
            </a:r>
            <a:r>
              <a:rPr lang="en-US" sz="3200" err="1"/>
              <a:t>tou</a:t>
            </a:r>
            <a:r>
              <a:rPr lang="en-US" sz="3200" dirty="0"/>
              <a:t> </a:t>
            </a:r>
            <a:r>
              <a:rPr lang="en-US" sz="3200" err="1"/>
              <a:t>moun</a:t>
            </a:r>
            <a:r>
              <a:rPr lang="en-US" sz="3200" dirty="0"/>
              <a:t> nan </a:t>
            </a:r>
            <a:r>
              <a:rPr lang="en-US" sz="3200" err="1"/>
              <a:t>kontwi</a:t>
            </a:r>
            <a:r>
              <a:rPr lang="en-US" sz="3200" dirty="0"/>
              <a:t> </a:t>
            </a:r>
            <a:r>
              <a:rPr lang="en-US" sz="3200" err="1"/>
              <a:t>matris</a:t>
            </a:r>
            <a:r>
              <a:rPr lang="en-US" sz="3200" dirty="0"/>
              <a:t> </a:t>
            </a:r>
            <a:r>
              <a:rPr lang="en-US" sz="3200" err="1"/>
              <a:t>oswa</a:t>
            </a:r>
            <a:r>
              <a:rPr lang="en-US" sz="3200" dirty="0"/>
              <a:t> </a:t>
            </a:r>
            <a:r>
              <a:rPr lang="en-US" sz="3200" err="1"/>
              <a:t>konsepsyon</a:t>
            </a:r>
            <a:r>
              <a:rPr lang="en-US" sz="3200" dirty="0"/>
              <a:t> </a:t>
            </a:r>
            <a:r>
              <a:rPr lang="en-US" sz="3200" err="1"/>
              <a:t>antrenman</a:t>
            </a:r>
            <a:r>
              <a:rPr lang="en-US" sz="3200" dirty="0"/>
              <a:t> </a:t>
            </a:r>
            <a:r>
              <a:rPr lang="en-US" sz="3200" err="1"/>
              <a:t>atlet</a:t>
            </a:r>
            <a:r>
              <a:rPr lang="en-US" sz="3200" dirty="0"/>
              <a:t> la</a:t>
            </a:r>
          </a:p>
          <a:p>
            <a:pPr marL="342900" indent="-342900">
              <a:buAutoNum type="arabicPeriod"/>
            </a:pPr>
            <a:r>
              <a:rPr lang="en-US" sz="3200" err="1"/>
              <a:t>Tolerans</a:t>
            </a:r>
            <a:r>
              <a:rPr lang="en-US" sz="3200" dirty="0"/>
              <a:t> se </a:t>
            </a:r>
            <a:r>
              <a:rPr lang="en-US" sz="3200" err="1"/>
              <a:t>kle</a:t>
            </a:r>
            <a:r>
              <a:rPr lang="en-US" sz="3200" dirty="0"/>
              <a:t> nan plan </a:t>
            </a:r>
            <a:r>
              <a:rPr lang="en-US" sz="3200" err="1"/>
              <a:t>nutrisyon</a:t>
            </a:r>
            <a:endParaRPr lang="en-US" sz="3200"/>
          </a:p>
          <a:p>
            <a:pPr marL="342900" indent="-342900">
              <a:buAutoNum type="arabicPeriod"/>
            </a:pPr>
            <a:r>
              <a:rPr lang="en-US" sz="3200" dirty="0"/>
              <a:t>Li </a:t>
            </a:r>
            <a:r>
              <a:rPr lang="en-US" sz="3200" dirty="0" err="1"/>
              <a:t>dwe</a:t>
            </a:r>
            <a:r>
              <a:rPr lang="en-US" sz="3200" dirty="0"/>
              <a:t> </a:t>
            </a:r>
            <a:r>
              <a:rPr lang="en-US" sz="3200" dirty="0" err="1"/>
              <a:t>adapte</a:t>
            </a:r>
            <a:r>
              <a:rPr lang="en-US" sz="3200" dirty="0"/>
              <a:t> a </a:t>
            </a:r>
            <a:r>
              <a:rPr lang="en-US" sz="3200" dirty="0" err="1"/>
              <a:t>chak</a:t>
            </a:r>
            <a:r>
              <a:rPr lang="en-US" sz="3200" dirty="0"/>
              <a:t> </a:t>
            </a:r>
            <a:r>
              <a:rPr lang="en-US" sz="3200" dirty="0" err="1"/>
              <a:t>etap</a:t>
            </a:r>
            <a:r>
              <a:rPr lang="en-US" sz="3200" dirty="0"/>
              <a:t> nan </a:t>
            </a:r>
            <a:r>
              <a:rPr lang="en-US" sz="3200" dirty="0" err="1"/>
              <a:t>kompetisyon</a:t>
            </a:r>
            <a:r>
              <a:rPr lang="en-US" sz="3200" dirty="0"/>
              <a:t> </a:t>
            </a:r>
            <a:r>
              <a:rPr lang="en-US" sz="3200" dirty="0" err="1"/>
              <a:t>ak</a:t>
            </a:r>
            <a:r>
              <a:rPr lang="en-US" sz="3200" dirty="0"/>
              <a:t> </a:t>
            </a:r>
            <a:r>
              <a:rPr lang="en-US" sz="3200" dirty="0" err="1"/>
              <a:t>chak</a:t>
            </a:r>
            <a:r>
              <a:rPr lang="en-US" sz="3200" dirty="0"/>
              <a:t> </a:t>
            </a:r>
            <a:r>
              <a:rPr lang="en-US" sz="3200" dirty="0" err="1"/>
              <a:t>atlet</a:t>
            </a:r>
            <a:r>
              <a:rPr lang="en-US" sz="3200" dirty="0"/>
              <a:t> </a:t>
            </a:r>
            <a:r>
              <a:rPr lang="en-US" sz="3200" dirty="0" err="1"/>
              <a:t>an</a:t>
            </a:r>
            <a:r>
              <a:rPr lang="en-US" sz="3200" dirty="0"/>
              <a:t> </a:t>
            </a:r>
            <a:r>
              <a:rPr lang="en-US" sz="3200" dirty="0" err="1"/>
              <a:t>patikilye</a:t>
            </a:r>
            <a:r>
              <a:rPr lang="en-US" sz="3200" dirty="0"/>
              <a:t>  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70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/>
              <a:t>MESI AMPIL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Mukkuaka</a:t>
            </a:r>
            <a:r>
              <a:rPr lang="en-US" dirty="0"/>
              <a:t> ODA</a:t>
            </a:r>
          </a:p>
          <a:p>
            <a:r>
              <a:rPr lang="en-US" dirty="0"/>
              <a:t>Tel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Watsaspp</a:t>
            </a:r>
            <a:r>
              <a:rPr lang="en-US" dirty="0"/>
              <a:t>: +50931843370</a:t>
            </a:r>
          </a:p>
          <a:p>
            <a:r>
              <a:rPr lang="en-US" dirty="0"/>
              <a:t>Email: mukkuoda@gmail.com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Sa </a:t>
            </a:r>
            <a:r>
              <a:rPr lang="en-US" dirty="0" err="1"/>
              <a:t>atlet</a:t>
            </a:r>
            <a:r>
              <a:rPr lang="en-US" dirty="0"/>
              <a:t> ta </a:t>
            </a:r>
            <a:r>
              <a:rPr lang="en-US" dirty="0" err="1"/>
              <a:t>sipoze</a:t>
            </a:r>
            <a:r>
              <a:rPr lang="en-US" dirty="0"/>
              <a:t> </a:t>
            </a:r>
            <a:r>
              <a:rPr lang="en-US" dirty="0" err="1"/>
              <a:t>konnen</a:t>
            </a:r>
            <a:r>
              <a:rPr lang="en-US" dirty="0"/>
              <a:t> sou </a:t>
            </a:r>
            <a:r>
              <a:rPr lang="en-US" dirty="0" err="1"/>
              <a:t>nutrisyon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/>
              <a:t>Kisa </a:t>
            </a:r>
            <a:r>
              <a:rPr lang="en-US" dirty="0" err="1"/>
              <a:t>Nitwisyon</a:t>
            </a:r>
            <a:r>
              <a:rPr lang="en-US" dirty="0"/>
              <a:t> ye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/>
              <a:t>Ki </a:t>
            </a:r>
            <a:r>
              <a:rPr lang="en-US" dirty="0" err="1"/>
              <a:t>wol</a:t>
            </a:r>
            <a:r>
              <a:rPr lang="en-US" dirty="0"/>
              <a:t> </a:t>
            </a:r>
            <a:r>
              <a:rPr lang="en-US" dirty="0" err="1"/>
              <a:t>konesans</a:t>
            </a:r>
            <a:r>
              <a:rPr lang="en-US" dirty="0"/>
              <a:t> nan </a:t>
            </a:r>
            <a:r>
              <a:rPr lang="en-US" dirty="0" err="1"/>
              <a:t>nitwisyon</a:t>
            </a:r>
            <a:r>
              <a:rPr lang="en-US" dirty="0"/>
              <a:t> </a:t>
            </a:r>
            <a:r>
              <a:rPr lang="en-US" dirty="0" err="1"/>
              <a:t>pote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atlet</a:t>
            </a:r>
            <a:r>
              <a:rPr lang="en-US" dirty="0"/>
              <a:t> la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 err="1"/>
              <a:t>Planifye</a:t>
            </a:r>
            <a:r>
              <a:rPr lang="en-US" dirty="0"/>
              <a:t> </a:t>
            </a:r>
            <a:r>
              <a:rPr lang="en-US" dirty="0" err="1"/>
              <a:t>nitwisyonw</a:t>
            </a:r>
            <a:r>
              <a:rPr lang="en-US" dirty="0"/>
              <a:t> </a:t>
            </a:r>
            <a:r>
              <a:rPr lang="en-US" dirty="0" err="1"/>
              <a:t>poutet</a:t>
            </a:r>
            <a:r>
              <a:rPr lang="en-US" dirty="0"/>
              <a:t> li </a:t>
            </a:r>
            <a:r>
              <a:rPr lang="en-US" dirty="0" err="1"/>
              <a:t>fe</a:t>
            </a:r>
            <a:r>
              <a:rPr lang="en-US" dirty="0"/>
              <a:t> </a:t>
            </a:r>
            <a:r>
              <a:rPr lang="en-US" dirty="0" err="1"/>
              <a:t>pati</a:t>
            </a:r>
            <a:r>
              <a:rPr lang="en-US" dirty="0"/>
              <a:t> </a:t>
            </a:r>
            <a:r>
              <a:rPr lang="en-US" dirty="0" err="1"/>
              <a:t>laviw</a:t>
            </a:r>
            <a:endParaRPr lang="en-US" dirty="0"/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/>
              <a:t>Kisa yon </a:t>
            </a:r>
            <a:r>
              <a:rPr lang="en-US" dirty="0" err="1"/>
              <a:t>posyon</a:t>
            </a:r>
            <a:r>
              <a:rPr lang="en-US" dirty="0"/>
              <a:t> </a:t>
            </a:r>
            <a:r>
              <a:rPr lang="en-US" dirty="0" err="1"/>
              <a:t>alimante</a:t>
            </a:r>
            <a:r>
              <a:rPr lang="en-US" dirty="0"/>
              <a:t> ye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err="1"/>
              <a:t>Bezwen</a:t>
            </a:r>
            <a:r>
              <a:rPr lang="en-US" dirty="0"/>
              <a:t> de </a:t>
            </a:r>
            <a:r>
              <a:rPr lang="en-US" err="1"/>
              <a:t>baz</a:t>
            </a:r>
            <a:endParaRPr lang="en-US" dirty="0"/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 err="1"/>
              <a:t>Kijan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 nan </a:t>
            </a:r>
            <a:r>
              <a:rPr lang="en-US" dirty="0" err="1"/>
              <a:t>nutrisyon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dirty="0"/>
              <a:t> ye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 err="1"/>
              <a:t>Rezime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endParaRPr lang="en-US" dirty="0"/>
          </a:p>
          <a:p>
            <a:pPr marL="457200" indent="-457200">
              <a:buFont typeface="Courier New" panose="020B0604020202020204" pitchFamily="34" charset="0"/>
              <a:buChar char="o"/>
            </a:pPr>
            <a:endParaRPr lang="en-US" dirty="0"/>
          </a:p>
          <a:p>
            <a:pPr marL="457200" indent="-457200">
              <a:buFont typeface="Courier New" panose="020B0604020202020204" pitchFamily="34" charset="0"/>
              <a:buChar char="o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Kisa NUTRISYON ye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 dirty="0"/>
              <a:t>Se </a:t>
            </a:r>
            <a:r>
              <a:rPr lang="en-US" err="1"/>
              <a:t>aksyon</a:t>
            </a:r>
            <a:r>
              <a:rPr lang="en-US" dirty="0"/>
              <a:t> ki </a:t>
            </a:r>
            <a:r>
              <a:rPr lang="en-US" err="1"/>
              <a:t>fet</a:t>
            </a:r>
            <a:r>
              <a:rPr lang="en-US" dirty="0"/>
              <a:t> le </a:t>
            </a:r>
            <a:r>
              <a:rPr lang="en-US" err="1"/>
              <a:t>ou</a:t>
            </a:r>
            <a:r>
              <a:rPr lang="en-US" dirty="0"/>
              <a:t> </a:t>
            </a:r>
            <a:r>
              <a:rPr lang="en-US" err="1"/>
              <a:t>pran</a:t>
            </a:r>
            <a:r>
              <a:rPr lang="en-US" dirty="0"/>
              <a:t> yon </a:t>
            </a:r>
            <a:r>
              <a:rPr lang="en-US" err="1"/>
              <a:t>substans</a:t>
            </a:r>
            <a:r>
              <a:rPr lang="en-US" dirty="0"/>
              <a:t> epi </a:t>
            </a:r>
            <a:r>
              <a:rPr lang="en-US" err="1"/>
              <a:t>ou</a:t>
            </a:r>
            <a:r>
              <a:rPr lang="en-US" dirty="0"/>
              <a:t> </a:t>
            </a:r>
            <a:r>
              <a:rPr lang="en-US" err="1"/>
              <a:t>transformel</a:t>
            </a:r>
            <a:r>
              <a:rPr lang="en-US" dirty="0"/>
              <a:t> nan </a:t>
            </a:r>
            <a:r>
              <a:rPr lang="en-US" err="1"/>
              <a:t>manje</a:t>
            </a:r>
            <a:r>
              <a:rPr lang="en-US" dirty="0"/>
              <a:t> e </a:t>
            </a:r>
            <a:r>
              <a:rPr lang="en-US" err="1"/>
              <a:t>ou</a:t>
            </a:r>
            <a:r>
              <a:rPr lang="en-US" dirty="0"/>
              <a:t> </a:t>
            </a:r>
            <a:r>
              <a:rPr lang="en-US" err="1"/>
              <a:t>konsome</a:t>
            </a:r>
            <a:r>
              <a:rPr lang="en-US" dirty="0"/>
              <a:t> li </a:t>
            </a:r>
            <a:r>
              <a:rPr lang="en-US" err="1"/>
              <a:t>pou</a:t>
            </a:r>
            <a:r>
              <a:rPr lang="en-US" dirty="0"/>
              <a:t> li </a:t>
            </a:r>
            <a:r>
              <a:rPr lang="en-US" err="1"/>
              <a:t>fe</a:t>
            </a:r>
            <a:r>
              <a:rPr lang="en-US" dirty="0"/>
              <a:t> </a:t>
            </a:r>
            <a:r>
              <a:rPr lang="en-US" err="1"/>
              <a:t>kow</a:t>
            </a:r>
            <a:r>
              <a:rPr lang="en-US" dirty="0"/>
              <a:t> </a:t>
            </a:r>
            <a:r>
              <a:rPr lang="en-US" err="1"/>
              <a:t>mache</a:t>
            </a:r>
            <a:r>
              <a:rPr lang="en-US" dirty="0"/>
              <a:t> </a:t>
            </a:r>
            <a:r>
              <a:rPr lang="en-US" err="1"/>
              <a:t>korekteman</a:t>
            </a:r>
            <a:endParaRPr lang="en-US"/>
          </a:p>
          <a:p>
            <a:pPr marL="342900" indent="-342900">
              <a:buChar char="•"/>
            </a:pPr>
            <a:r>
              <a:rPr lang="en-US" dirty="0"/>
              <a:t>Se </a:t>
            </a:r>
            <a:r>
              <a:rPr lang="en-US" err="1"/>
              <a:t>prosesis</a:t>
            </a:r>
            <a:r>
              <a:rPr lang="en-US" dirty="0"/>
              <a:t> </a:t>
            </a:r>
            <a:r>
              <a:rPr lang="en-US" err="1"/>
              <a:t>kote</a:t>
            </a:r>
            <a:r>
              <a:rPr lang="en-US" dirty="0"/>
              <a:t> </a:t>
            </a:r>
            <a:r>
              <a:rPr lang="en-US" err="1"/>
              <a:t>ou</a:t>
            </a:r>
            <a:r>
              <a:rPr lang="en-US" dirty="0"/>
              <a:t> mete yon </a:t>
            </a:r>
            <a:r>
              <a:rPr lang="en-US" err="1"/>
              <a:t>aliman</a:t>
            </a:r>
            <a:r>
              <a:rPr lang="en-US" dirty="0"/>
              <a:t> / </a:t>
            </a:r>
            <a:r>
              <a:rPr lang="en-US" err="1"/>
              <a:t>manje</a:t>
            </a:r>
            <a:r>
              <a:rPr lang="en-US" dirty="0"/>
              <a:t> epi </a:t>
            </a:r>
            <a:r>
              <a:rPr lang="en-US" err="1"/>
              <a:t>ou</a:t>
            </a:r>
            <a:r>
              <a:rPr lang="en-US" dirty="0"/>
              <a:t> </a:t>
            </a:r>
            <a:r>
              <a:rPr lang="en-US" err="1"/>
              <a:t>itilizel</a:t>
            </a:r>
            <a:r>
              <a:rPr lang="en-US" dirty="0"/>
              <a:t> </a:t>
            </a:r>
            <a:r>
              <a:rPr lang="en-US" err="1"/>
              <a:t>pou</a:t>
            </a:r>
            <a:r>
              <a:rPr lang="en-US" dirty="0"/>
              <a:t> </a:t>
            </a:r>
            <a:r>
              <a:rPr lang="en-US" err="1"/>
              <a:t>grandi</a:t>
            </a:r>
            <a:r>
              <a:rPr lang="en-US" dirty="0"/>
              <a:t>, develop epi </a:t>
            </a:r>
            <a:r>
              <a:rPr lang="en-US" err="1"/>
              <a:t>repare</a:t>
            </a:r>
            <a:r>
              <a:rPr lang="en-US" dirty="0"/>
              <a:t> </a:t>
            </a:r>
            <a:r>
              <a:rPr lang="en-US" err="1"/>
              <a:t>kow</a:t>
            </a:r>
            <a:endParaRPr lang="en-US"/>
          </a:p>
          <a:p>
            <a:pPr marL="342900" indent="-342900">
              <a:buChar char="•"/>
            </a:pPr>
            <a:r>
              <a:rPr lang="en-US" dirty="0"/>
              <a:t>Ou </a:t>
            </a:r>
            <a:r>
              <a:rPr lang="en-US" dirty="0" err="1"/>
              <a:t>transfome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an </a:t>
            </a:r>
            <a:r>
              <a:rPr lang="en-US" dirty="0" err="1"/>
              <a:t>enerji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55297"/>
            <a:ext cx="4114800" cy="625809"/>
          </a:xfrm>
        </p:spPr>
        <p:txBody>
          <a:bodyPr/>
          <a:lstStyle/>
          <a:p>
            <a:r>
              <a:rPr lang="en-US" sz="2400" b="1" dirty="0"/>
              <a:t>MANJE SE ENEJI POU ATLET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/>
          <a:lstStyle/>
          <a:p>
            <a:r>
              <a:rPr lang="en-US" dirty="0"/>
              <a:t>Aliman </a:t>
            </a:r>
            <a:r>
              <a:rPr lang="en-US" dirty="0" err="1"/>
              <a:t>oswa</a:t>
            </a:r>
            <a:r>
              <a:rPr lang="en-US" dirty="0"/>
              <a:t> </a:t>
            </a:r>
            <a:r>
              <a:rPr lang="en-US" dirty="0" err="1"/>
              <a:t>eleman</a:t>
            </a:r>
            <a:r>
              <a:rPr lang="en-US" dirty="0"/>
              <a:t> </a:t>
            </a:r>
            <a:r>
              <a:rPr lang="en-US" dirty="0" err="1"/>
              <a:t>nurisan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295015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7 group / 3 group ( CH – </a:t>
            </a:r>
            <a:r>
              <a:rPr lang="en-US" dirty="0" err="1">
                <a:solidFill>
                  <a:srgbClr val="FF0000"/>
                </a:solidFill>
              </a:rPr>
              <a:t>Pwoteyin</a:t>
            </a: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legim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fri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dirty="0"/>
          </a:p>
          <a:p>
            <a:r>
              <a:rPr lang="en-US" dirty="0"/>
              <a:t> 1. </a:t>
            </a:r>
            <a:r>
              <a:rPr lang="en-US" err="1"/>
              <a:t>kaboidrat</a:t>
            </a:r>
            <a:r>
              <a:rPr lang="en-US" dirty="0"/>
              <a:t> CH</a:t>
            </a:r>
          </a:p>
          <a:p>
            <a:r>
              <a:rPr lang="en-US" dirty="0"/>
              <a:t>2. </a:t>
            </a:r>
            <a:r>
              <a:rPr lang="en-US" err="1"/>
              <a:t>pwoteyin</a:t>
            </a:r>
            <a:r>
              <a:rPr lang="en-US" dirty="0"/>
              <a:t> </a:t>
            </a:r>
          </a:p>
          <a:p>
            <a:r>
              <a:rPr lang="en-US" dirty="0"/>
              <a:t>3. </a:t>
            </a:r>
            <a:r>
              <a:rPr lang="en-US" err="1"/>
              <a:t>gres</a:t>
            </a:r>
            <a:r>
              <a:rPr lang="en-US" dirty="0"/>
              <a:t> </a:t>
            </a:r>
          </a:p>
          <a:p>
            <a:r>
              <a:rPr lang="en-US" dirty="0"/>
              <a:t>4. vitamin</a:t>
            </a:r>
          </a:p>
          <a:p>
            <a:r>
              <a:rPr lang="en-US" dirty="0"/>
              <a:t>5. </a:t>
            </a:r>
            <a:r>
              <a:rPr lang="en-US" dirty="0" err="1"/>
              <a:t>minero</a:t>
            </a:r>
            <a:r>
              <a:rPr lang="en-US" dirty="0"/>
              <a:t> </a:t>
            </a:r>
          </a:p>
          <a:p>
            <a:r>
              <a:rPr lang="en-US" dirty="0"/>
              <a:t>6. Fib </a:t>
            </a:r>
          </a:p>
          <a:p>
            <a:r>
              <a:rPr lang="en-US" dirty="0"/>
              <a:t>7. </a:t>
            </a:r>
            <a:r>
              <a:rPr lang="en-US" dirty="0" err="1"/>
              <a:t>dlo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Kisa </a:t>
            </a:r>
            <a:r>
              <a:rPr lang="en-US" dirty="0" err="1"/>
              <a:t>konesans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pote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ou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A912-225F-BE40-9F3E-025552444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8F51D11-43DD-AACC-4229-0AFE63C01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err="1"/>
              <a:t>Nutrisyon</a:t>
            </a:r>
            <a:r>
              <a:rPr lang="en-US" dirty="0"/>
              <a:t> </a:t>
            </a:r>
            <a:r>
              <a:rPr lang="en-US" err="1"/>
              <a:t>fe</a:t>
            </a:r>
            <a:r>
              <a:rPr lang="en-US" dirty="0"/>
              <a:t> </a:t>
            </a:r>
            <a:r>
              <a:rPr lang="en-US" err="1"/>
              <a:t>pati</a:t>
            </a:r>
            <a:r>
              <a:rPr lang="en-US" dirty="0"/>
              <a:t> de </a:t>
            </a:r>
            <a:r>
              <a:rPr lang="en-US" err="1"/>
              <a:t>zam</a:t>
            </a:r>
            <a:r>
              <a:rPr lang="en-US" dirty="0"/>
              <a:t> </a:t>
            </a:r>
            <a:r>
              <a:rPr lang="en-US" err="1"/>
              <a:t>atlet</a:t>
            </a:r>
            <a:r>
              <a:rPr lang="en-US" dirty="0"/>
              <a:t> </a:t>
            </a:r>
            <a:r>
              <a:rPr lang="en-US" err="1"/>
              <a:t>beswen</a:t>
            </a:r>
            <a:r>
              <a:rPr lang="en-US" dirty="0"/>
              <a:t> </a:t>
            </a:r>
            <a:r>
              <a:rPr lang="en-US" err="1"/>
              <a:t>pou</a:t>
            </a:r>
            <a:r>
              <a:rPr lang="en-US" dirty="0"/>
              <a:t> li ka bay </a:t>
            </a:r>
            <a:r>
              <a:rPr lang="en-US" err="1"/>
              <a:t>plis</a:t>
            </a:r>
            <a:r>
              <a:rPr lang="en-US" dirty="0"/>
              <a:t> </a:t>
            </a:r>
            <a:r>
              <a:rPr lang="en-US" err="1"/>
              <a:t>randman</a:t>
            </a:r>
            <a:r>
              <a:rPr lang="en-US" dirty="0"/>
              <a:t> le li nan </a:t>
            </a:r>
            <a:r>
              <a:rPr lang="en-US" err="1"/>
              <a:t>kompetisyon</a:t>
            </a:r>
            <a:endParaRPr lang="en-US"/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/>
              <a:t>Chak </a:t>
            </a:r>
            <a:r>
              <a:rPr lang="en-US" err="1"/>
              <a:t>atlet</a:t>
            </a:r>
            <a:r>
              <a:rPr lang="en-US" dirty="0"/>
              <a:t> </a:t>
            </a:r>
            <a:r>
              <a:rPr lang="en-US" err="1"/>
              <a:t>inik</a:t>
            </a:r>
            <a:r>
              <a:rPr lang="en-US" dirty="0"/>
              <a:t> 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/>
              <a:t>Manje se </a:t>
            </a:r>
            <a:r>
              <a:rPr lang="en-US" dirty="0" err="1"/>
              <a:t>gazolin</a:t>
            </a:r>
            <a:r>
              <a:rPr lang="en-US" dirty="0"/>
              <a:t> nan mote </a:t>
            </a:r>
            <a:r>
              <a:rPr lang="en-US" dirty="0" err="1"/>
              <a:t>atlet</a:t>
            </a:r>
            <a:r>
              <a:rPr lang="en-US" dirty="0"/>
              <a:t> la.  </a:t>
            </a:r>
            <a:r>
              <a:rPr lang="en-US" dirty="0" err="1"/>
              <a:t>fok</a:t>
            </a:r>
            <a:r>
              <a:rPr lang="en-US" dirty="0"/>
              <a:t> li </a:t>
            </a:r>
            <a:r>
              <a:rPr lang="en-US" dirty="0" err="1"/>
              <a:t>integreli</a:t>
            </a:r>
            <a:r>
              <a:rPr lang="en-US" dirty="0"/>
              <a:t> nan </a:t>
            </a:r>
            <a:r>
              <a:rPr lang="en-US" dirty="0" err="1"/>
              <a:t>antrenman</a:t>
            </a:r>
            <a:r>
              <a:rPr lang="en-US" dirty="0"/>
              <a:t>. </a:t>
            </a:r>
            <a:r>
              <a:rPr lang="en-US" dirty="0" err="1"/>
              <a:t>Kidonk</a:t>
            </a:r>
            <a:r>
              <a:rPr lang="en-US" dirty="0"/>
              <a:t> </a:t>
            </a:r>
            <a:r>
              <a:rPr lang="en-US" dirty="0" err="1"/>
              <a:t>planin</a:t>
            </a:r>
            <a:r>
              <a:rPr lang="en-US" dirty="0"/>
              <a:t> </a:t>
            </a:r>
            <a:r>
              <a:rPr lang="en-US" dirty="0" err="1"/>
              <a:t>antrenman</a:t>
            </a:r>
            <a:r>
              <a:rPr lang="en-US" dirty="0"/>
              <a:t> </a:t>
            </a:r>
          </a:p>
          <a:p>
            <a:pPr marL="457200" indent="-457200">
              <a:buFont typeface="Courier New" panose="020B0604020202020204" pitchFamily="34" charset="0"/>
              <a:buChar char="o"/>
            </a:pPr>
            <a:r>
              <a:rPr lang="en-US" dirty="0" err="1"/>
              <a:t>Nutrisyonnis</a:t>
            </a:r>
            <a:r>
              <a:rPr lang="en-US" dirty="0"/>
              <a:t> la gen </a:t>
            </a:r>
            <a:r>
              <a:rPr lang="en-US" dirty="0" err="1"/>
              <a:t>plas</a:t>
            </a:r>
            <a:r>
              <a:rPr lang="en-US" dirty="0"/>
              <a:t> li nan </a:t>
            </a:r>
            <a:r>
              <a:rPr lang="en-US" dirty="0" err="1"/>
              <a:t>ekip</a:t>
            </a:r>
            <a:r>
              <a:rPr lang="en-US" dirty="0"/>
              <a:t> </a:t>
            </a:r>
            <a:r>
              <a:rPr lang="en-US" dirty="0" err="1"/>
              <a:t>suport</a:t>
            </a:r>
            <a:r>
              <a:rPr lang="en-US" dirty="0"/>
              <a:t> </a:t>
            </a:r>
            <a:r>
              <a:rPr lang="en-US" dirty="0" err="1"/>
              <a:t>atlet</a:t>
            </a:r>
            <a:r>
              <a:rPr lang="en-US" dirty="0"/>
              <a:t> la </a:t>
            </a:r>
            <a:r>
              <a:rPr lang="en-US" dirty="0" err="1"/>
              <a:t>menm</a:t>
            </a:r>
            <a:r>
              <a:rPr lang="en-US" dirty="0"/>
              <a:t> </a:t>
            </a:r>
            <a:r>
              <a:rPr lang="en-US" dirty="0" err="1"/>
              <a:t>jan</a:t>
            </a:r>
            <a:r>
              <a:rPr lang="en-US" dirty="0"/>
              <a:t> </a:t>
            </a:r>
            <a:r>
              <a:rPr lang="en-US" dirty="0" err="1"/>
              <a:t>ak</a:t>
            </a:r>
            <a:r>
              <a:rPr lang="en-US" dirty="0"/>
              <a:t> </a:t>
            </a:r>
            <a:r>
              <a:rPr lang="en-US" dirty="0" err="1"/>
              <a:t>fisyoterapet</a:t>
            </a:r>
            <a:r>
              <a:rPr lang="en-US" dirty="0"/>
              <a:t>, coach mantal, </a:t>
            </a:r>
            <a:r>
              <a:rPr lang="en-US" dirty="0" err="1"/>
              <a:t>dantis</a:t>
            </a:r>
            <a:r>
              <a:rPr lang="en-US" dirty="0"/>
              <a:t>, </a:t>
            </a:r>
            <a:r>
              <a:rPr lang="en-US" dirty="0" err="1"/>
              <a:t>kiropractor</a:t>
            </a:r>
            <a:r>
              <a:rPr lang="en-US" dirty="0"/>
              <a:t>, </a:t>
            </a:r>
            <a:r>
              <a:rPr lang="en-US" dirty="0" err="1"/>
              <a:t>medsen</a:t>
            </a:r>
            <a:r>
              <a:rPr lang="en-US" dirty="0"/>
              <a:t>, </a:t>
            </a:r>
            <a:r>
              <a:rPr lang="en-US" dirty="0" err="1"/>
              <a:t>antrene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65A7-995A-9F45-891C-82D9B9D4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961" y="1791018"/>
            <a:ext cx="8412079" cy="2810460"/>
          </a:xfrm>
        </p:spPr>
        <p:txBody>
          <a:bodyPr>
            <a:normAutofit/>
          </a:bodyPr>
          <a:lstStyle/>
          <a:p>
            <a:r>
              <a:rPr lang="en-US" sz="4400" dirty="0"/>
              <a:t>FOOD IS FUEL FO ATHLETES and TOLERANCE IS KEY TO NUTRITION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118A1B7-08BA-6B43-BBA8-952377DF94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2619" y="543354"/>
            <a:ext cx="1364297" cy="1094521"/>
          </a:xfrm>
        </p:spPr>
        <p:txBody>
          <a:bodyPr/>
          <a:lstStyle/>
          <a:p>
            <a:r>
              <a:rPr lang="en-US" dirty="0"/>
              <a:t>“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78654B-08C9-4C41-8BEC-DFB7202458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56250" y="4574039"/>
            <a:ext cx="3511550" cy="6794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EVELYN AGUILAR</a:t>
            </a:r>
          </a:p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1F17760-D90A-AB46-A4E0-31B2684E3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20876" y="3426615"/>
            <a:ext cx="1364297" cy="1094521"/>
          </a:xfrm>
        </p:spPr>
        <p:txBody>
          <a:bodyPr/>
          <a:lstStyle/>
          <a:p>
            <a:r>
              <a:rPr lang="en-US" dirty="0"/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/>
          <a:lstStyle/>
          <a:p>
            <a:r>
              <a:rPr lang="en-US" dirty="0" err="1"/>
              <a:t>Posyon</a:t>
            </a:r>
            <a:r>
              <a:rPr lang="en-US" dirty="0"/>
              <a:t> </a:t>
            </a:r>
            <a:r>
              <a:rPr lang="en-US" dirty="0" err="1"/>
              <a:t>alimante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1C92E27-D550-F44E-8491-927F819E72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flipV="1">
            <a:off x="-1034938" y="6858032"/>
            <a:ext cx="2281237" cy="3352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D722C50-45F7-D84B-B216-568F72D6634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8139" y="6591567"/>
            <a:ext cx="2281237" cy="347662"/>
          </a:xfrm>
        </p:spPr>
        <p:txBody>
          <a:bodyPr vert="horz" lIns="0" tIns="0" rIns="0" bIns="0" rtlCol="0" anchor="t">
            <a:noAutofit/>
          </a:bodyPr>
          <a:lstStyle/>
          <a:p>
            <a:endParaRPr lang="en-US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76187A9-3EBE-F64D-AE99-021BB3767F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 flipH="1" flipV="1">
            <a:off x="98291" y="1627228"/>
            <a:ext cx="9559841" cy="50966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990731F-95DE-4F44-8EA0-E275CEAFD8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rot="-300000" flipH="1">
            <a:off x="8232803" y="3694510"/>
            <a:ext cx="84974" cy="56899"/>
          </a:xfrm>
        </p:spPr>
        <p:txBody>
          <a:bodyPr vert="horz" lIns="0" tIns="0" rIns="0" bIns="0" rtlCol="0" anchor="t">
            <a:noAutofit/>
          </a:bodyPr>
          <a:lstStyle/>
          <a:p>
            <a:endParaRPr lang="en-US" dirty="0"/>
          </a:p>
        </p:txBody>
      </p:sp>
      <p:pic>
        <p:nvPicPr>
          <p:cNvPr id="44" name="Picture Placeholder 19" descr="Team member headshot">
            <a:extLst>
              <a:ext uri="{FF2B5EF4-FFF2-40B4-BE49-F238E27FC236}">
                <a16:creationId xmlns:a16="http://schemas.microsoft.com/office/drawing/2014/main" id="{C99B7845-619A-9F40-A5C3-4C122626044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750429" y="4192200"/>
            <a:ext cx="57374" cy="62073"/>
          </a:xfrm>
        </p:spPr>
      </p:pic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B19EE51-628F-CA4E-94B0-57E9ACA144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 rot="13620000">
            <a:off x="258456" y="6564214"/>
            <a:ext cx="65422" cy="669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A6ACC78-74DF-604E-BD14-4BBE7B4EEF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 flipH="1">
            <a:off x="2058430" y="4863987"/>
            <a:ext cx="64920" cy="498056"/>
          </a:xfrm>
        </p:spPr>
        <p:txBody>
          <a:bodyPr/>
          <a:lstStyle/>
          <a:p>
            <a:r>
              <a:rPr lang="en-US" dirty="0"/>
              <a:t>Chief Operation Officer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DC429C0-1DEB-1F4F-AE66-C503B31B7B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54238" y="6674503"/>
            <a:ext cx="2281237" cy="3476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1C0CCD4-2502-A14F-B520-7B57524EDF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 flipV="1">
            <a:off x="6870816" y="4780517"/>
            <a:ext cx="55395" cy="103522"/>
          </a:xfrm>
        </p:spPr>
        <p:txBody>
          <a:bodyPr vert="horz" lIns="0" tIns="0" rIns="0" bIns="0" rtlCol="0" anchor="t">
            <a:noAutofit/>
          </a:bodyPr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F90246-DFB2-A340-AADC-E85D28C3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Placeholder 2" descr="A plate of food with different types of food on it&#10;&#10;Description automatically generated">
            <a:extLst>
              <a:ext uri="{FF2B5EF4-FFF2-40B4-BE49-F238E27FC236}">
                <a16:creationId xmlns:a16="http://schemas.microsoft.com/office/drawing/2014/main" id="{267C9CA6-1316-FE98-0894-730B498AB6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/>
          <a:stretch/>
        </p:blipFill>
        <p:spPr>
          <a:xfrm>
            <a:off x="396998" y="1373555"/>
            <a:ext cx="9202736" cy="5304813"/>
          </a:xfr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D3FCFBB-16DA-1621-8370-169BE4D0C4B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flipV="1">
            <a:off x="5495813" y="6558409"/>
            <a:ext cx="197742" cy="693732"/>
          </a:xfrm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D956E5-61F5-3FC0-E0C4-4914005B42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2445" y="6418758"/>
            <a:ext cx="1200374" cy="1201242"/>
          </a:xfrm>
        </p:spPr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CBCED-065C-C1DB-7978-BC4D7DD4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Posyon</a:t>
            </a:r>
            <a:r>
              <a:rPr lang="en-US" dirty="0"/>
              <a:t> </a:t>
            </a:r>
            <a:r>
              <a:rPr lang="en-US" dirty="0" err="1"/>
              <a:t>alimante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0C63B-ED45-CEE1-748D-89D47AB58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Char char="•"/>
            </a:pPr>
            <a:r>
              <a:rPr lang="en-US" dirty="0" err="1"/>
              <a:t>Kantite</a:t>
            </a:r>
            <a:r>
              <a:rPr lang="en-US" dirty="0"/>
              <a:t> nan yon </a:t>
            </a:r>
            <a:r>
              <a:rPr lang="en-US" dirty="0" err="1"/>
              <a:t>aliman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bezwen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fe</a:t>
            </a:r>
            <a:r>
              <a:rPr lang="en-US" dirty="0"/>
              <a:t> yon </a:t>
            </a:r>
            <a:r>
              <a:rPr lang="en-US" dirty="0" err="1"/>
              <a:t>asyet</a:t>
            </a:r>
            <a:r>
              <a:rPr lang="en-US" dirty="0"/>
              <a:t> </a:t>
            </a:r>
            <a:r>
              <a:rPr lang="en-US" dirty="0" err="1"/>
              <a:t>komple</a:t>
            </a:r>
            <a:r>
              <a:rPr lang="en-US" dirty="0"/>
              <a:t> e </a:t>
            </a:r>
            <a:r>
              <a:rPr lang="en-US" dirty="0" err="1"/>
              <a:t>byen</a:t>
            </a:r>
            <a:r>
              <a:rPr lang="en-US" dirty="0"/>
              <a:t> </a:t>
            </a:r>
            <a:r>
              <a:rPr lang="en-US" dirty="0" err="1"/>
              <a:t>balanse</a:t>
            </a:r>
          </a:p>
          <a:p>
            <a:pPr marL="457200" indent="-457200">
              <a:buChar char="•"/>
            </a:pPr>
            <a:endParaRPr lang="en-US" dirty="0"/>
          </a:p>
          <a:p>
            <a:pPr marL="457200" indent="-457200">
              <a:buChar char="•"/>
            </a:pPr>
            <a:r>
              <a:rPr lang="en-US" dirty="0"/>
              <a:t>Yon </a:t>
            </a:r>
            <a:r>
              <a:rPr lang="en-US" dirty="0" err="1"/>
              <a:t>asyet</a:t>
            </a:r>
            <a:r>
              <a:rPr lang="en-US" dirty="0"/>
              <a:t> se: 1. </a:t>
            </a:r>
            <a:r>
              <a:rPr lang="en-US" dirty="0" err="1"/>
              <a:t>mwatye</a:t>
            </a:r>
            <a:r>
              <a:rPr lang="en-US" dirty="0"/>
              <a:t> (½) 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legim</a:t>
            </a:r>
            <a:r>
              <a:rPr lang="en-US" dirty="0"/>
              <a:t> </a:t>
            </a:r>
            <a:r>
              <a:rPr lang="en-US" dirty="0" err="1"/>
              <a:t>oswa</a:t>
            </a:r>
            <a:r>
              <a:rPr lang="en-US" dirty="0"/>
              <a:t> </a:t>
            </a:r>
            <a:r>
              <a:rPr lang="en-US" dirty="0" err="1"/>
              <a:t>fwi</a:t>
            </a:r>
            <a:endParaRPr lang="en-US" dirty="0"/>
          </a:p>
          <a:p>
            <a:pPr marL="457200" indent="-457200">
              <a:buChar char="•"/>
            </a:pPr>
            <a:r>
              <a:rPr lang="en-US" dirty="0"/>
              <a:t>                     2. yon </a:t>
            </a:r>
            <a:r>
              <a:rPr lang="en-US" err="1"/>
              <a:t>tye</a:t>
            </a:r>
            <a:r>
              <a:rPr lang="en-US" dirty="0"/>
              <a:t> (1/3) </a:t>
            </a:r>
            <a:r>
              <a:rPr lang="en-US" err="1"/>
              <a:t>sereal</a:t>
            </a:r>
            <a:r>
              <a:rPr lang="en-US" dirty="0"/>
              <a:t> </a:t>
            </a:r>
            <a:r>
              <a:rPr lang="en-US" err="1"/>
              <a:t>comple</a:t>
            </a:r>
            <a:endParaRPr lang="en-US" dirty="0" err="1"/>
          </a:p>
          <a:p>
            <a:pPr marL="457200" indent="-457200">
              <a:buChar char="•"/>
            </a:pPr>
            <a:r>
              <a:rPr lang="en-US" dirty="0"/>
              <a:t>                     3. yon  </a:t>
            </a:r>
            <a:r>
              <a:rPr lang="en-US" dirty="0" err="1"/>
              <a:t>tye</a:t>
            </a:r>
            <a:r>
              <a:rPr lang="en-US" dirty="0"/>
              <a:t> (1/3) </a:t>
            </a:r>
            <a:r>
              <a:rPr lang="en-US" dirty="0" err="1"/>
              <a:t>pwoteyin</a:t>
            </a:r>
            <a:r>
              <a:rPr lang="en-US" dirty="0"/>
              <a:t> (</a:t>
            </a:r>
            <a:r>
              <a:rPr lang="en-US" dirty="0" err="1"/>
              <a:t>pwason</a:t>
            </a:r>
            <a:r>
              <a:rPr lang="en-US" dirty="0"/>
              <a:t> </a:t>
            </a:r>
            <a:r>
              <a:rPr lang="en-US" dirty="0" err="1"/>
              <a:t>oswa</a:t>
            </a:r>
            <a:r>
              <a:rPr lang="en-US" dirty="0"/>
              <a:t> </a:t>
            </a:r>
            <a:r>
              <a:rPr lang="en-US" dirty="0" err="1"/>
              <a:t>vyand</a:t>
            </a:r>
            <a:r>
              <a:rPr lang="en-US" dirty="0"/>
              <a:t>)</a:t>
            </a:r>
          </a:p>
          <a:p>
            <a:pPr marL="457200" indent="-457200">
              <a:buChar char="•"/>
            </a:pPr>
            <a:endParaRPr lang="en-US" dirty="0"/>
          </a:p>
          <a:p>
            <a:pPr marL="457200" indent="-457200"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2D7CA-EA3F-E6D2-4660-45A5CDD07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AF238-5CEF-23A7-594E-25005B453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0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75710-1617-860C-6235-8C40C8A2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Beswen</a:t>
            </a:r>
            <a:r>
              <a:rPr lang="en-US" dirty="0"/>
              <a:t> de </a:t>
            </a:r>
            <a:r>
              <a:rPr lang="en-US" dirty="0" err="1"/>
              <a:t>baz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167C5-2DEC-C7C9-D66E-C9BF136CB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rabicPeriod"/>
            </a:pPr>
            <a:r>
              <a:rPr lang="en-US" dirty="0" err="1"/>
              <a:t>Kaboidwat</a:t>
            </a:r>
            <a:r>
              <a:rPr lang="en-US" dirty="0"/>
              <a:t> CH</a:t>
            </a:r>
          </a:p>
          <a:p>
            <a:r>
              <a:rPr lang="en-US" dirty="0"/>
              <a:t>      Ko a </a:t>
            </a:r>
            <a:r>
              <a:rPr lang="en-US" err="1"/>
              <a:t>beswen</a:t>
            </a:r>
            <a:r>
              <a:rPr lang="en-US" dirty="0"/>
              <a:t> 3 – 10 g/</a:t>
            </a:r>
            <a:r>
              <a:rPr lang="en-US" err="1"/>
              <a:t>kgBW</a:t>
            </a:r>
            <a:r>
              <a:rPr lang="en-US" dirty="0"/>
              <a:t>/</a:t>
            </a:r>
            <a:r>
              <a:rPr lang="en-US" err="1"/>
              <a:t>jou</a:t>
            </a:r>
            <a:endParaRPr lang="en-US" dirty="0"/>
          </a:p>
          <a:p>
            <a:r>
              <a:rPr lang="en-US" dirty="0"/>
              <a:t>      Se </a:t>
            </a:r>
            <a:r>
              <a:rPr lang="en-US" err="1"/>
              <a:t>eleman</a:t>
            </a:r>
            <a:r>
              <a:rPr lang="en-US" dirty="0"/>
              <a:t> ki </a:t>
            </a:r>
            <a:r>
              <a:rPr lang="en-US" err="1"/>
              <a:t>nesese</a:t>
            </a:r>
            <a:r>
              <a:rPr lang="en-US" dirty="0"/>
              <a:t> </a:t>
            </a:r>
            <a:r>
              <a:rPr lang="en-US" err="1"/>
              <a:t>pou</a:t>
            </a:r>
            <a:r>
              <a:rPr lang="en-US" dirty="0"/>
              <a:t> </a:t>
            </a:r>
            <a:r>
              <a:rPr lang="en-US" err="1"/>
              <a:t>sevo</a:t>
            </a:r>
            <a:r>
              <a:rPr lang="en-US" dirty="0"/>
              <a:t> a </a:t>
            </a:r>
            <a:r>
              <a:rPr lang="en-US" err="1"/>
              <a:t>ak</a:t>
            </a:r>
            <a:r>
              <a:rPr lang="en-US" dirty="0"/>
              <a:t> </a:t>
            </a:r>
            <a:r>
              <a:rPr lang="en-US" err="1"/>
              <a:t>misk</a:t>
            </a:r>
            <a:r>
              <a:rPr lang="en-US" dirty="0"/>
              <a:t> yon </a:t>
            </a:r>
            <a:r>
              <a:rPr lang="en-US" err="1"/>
              <a:t>fonctione</a:t>
            </a:r>
            <a:r>
              <a:rPr lang="en-US" dirty="0"/>
              <a:t> bien</a:t>
            </a:r>
          </a:p>
          <a:p>
            <a:r>
              <a:rPr lang="en-US" dirty="0"/>
              <a:t>Gen </a:t>
            </a:r>
            <a:r>
              <a:rPr lang="en-US" err="1"/>
              <a:t>ampil</a:t>
            </a:r>
            <a:r>
              <a:rPr lang="en-US" dirty="0"/>
              <a:t> </a:t>
            </a:r>
            <a:r>
              <a:rPr lang="en-US" err="1"/>
              <a:t>strateji</a:t>
            </a:r>
            <a:r>
              <a:rPr lang="en-US" dirty="0"/>
              <a:t> </a:t>
            </a:r>
            <a:r>
              <a:rPr lang="en-US" err="1"/>
              <a:t>tankou</a:t>
            </a:r>
            <a:r>
              <a:rPr lang="en-US" dirty="0"/>
              <a:t> CH loading, speedy </a:t>
            </a:r>
            <a:r>
              <a:rPr lang="en-US" err="1"/>
              <a:t>refueling,etc</a:t>
            </a:r>
            <a:endParaRPr lang="en-US" dirty="0"/>
          </a:p>
          <a:p>
            <a:r>
              <a:rPr lang="en-US" dirty="0"/>
              <a:t>Gen </a:t>
            </a:r>
            <a:r>
              <a:rPr lang="en-US" dirty="0" err="1"/>
              <a:t>fomil</a:t>
            </a:r>
            <a:r>
              <a:rPr lang="en-US" dirty="0"/>
              <a:t> ki </a:t>
            </a:r>
            <a:r>
              <a:rPr lang="en-US" dirty="0" err="1"/>
              <a:t>tou</a:t>
            </a:r>
            <a:r>
              <a:rPr lang="en-US" dirty="0"/>
              <a:t> prepare </a:t>
            </a:r>
            <a:r>
              <a:rPr lang="en-US" dirty="0" err="1"/>
              <a:t>pou</a:t>
            </a:r>
            <a:r>
              <a:rPr lang="en-US" dirty="0"/>
              <a:t> </a:t>
            </a:r>
            <a:r>
              <a:rPr lang="en-US" dirty="0" err="1"/>
              <a:t>kompesyon</a:t>
            </a:r>
            <a:r>
              <a:rPr lang="en-US" dirty="0"/>
              <a:t>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1F601-6A43-9266-2CDE-415FE7B91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ADB30-2EF1-9BAB-D998-54E335ABD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3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Props1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C465B7-820B-4DEA-AB4B-5167C1BE9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NUTRISYON POU ATLET</vt:lpstr>
      <vt:lpstr>Sa atlet ta sipoze konnen sou nutrisyon</vt:lpstr>
      <vt:lpstr>Kisa NUTRISYON ye</vt:lpstr>
      <vt:lpstr>Aliman oswa eleman nurisan</vt:lpstr>
      <vt:lpstr>Kisa konesans sa pote pou ou</vt:lpstr>
      <vt:lpstr>FOOD IS FUEL FO ATHLETES and TOLERANCE IS KEY TO NUTRITION</vt:lpstr>
      <vt:lpstr>Posyon alimante</vt:lpstr>
      <vt:lpstr>Posyon alimante</vt:lpstr>
      <vt:lpstr>Beswen de baz</vt:lpstr>
      <vt:lpstr>Bezwen de baz</vt:lpstr>
      <vt:lpstr>Bezwen de baz</vt:lpstr>
      <vt:lpstr>Bezwen de baz</vt:lpstr>
      <vt:lpstr>Bezwen de baz</vt:lpstr>
      <vt:lpstr>Beswen patikilye</vt:lpstr>
      <vt:lpstr>RED-S (defisyans relativ enerji nan spo)</vt:lpstr>
      <vt:lpstr>Kompozisyon ko a</vt:lpstr>
      <vt:lpstr>REZIME</vt:lpstr>
      <vt:lpstr>MESI AMPIL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695</cp:revision>
  <dcterms:created xsi:type="dcterms:W3CDTF">2023-12-01T23:37:49Z</dcterms:created>
  <dcterms:modified xsi:type="dcterms:W3CDTF">2023-12-02T11:12:29Z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